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2" r:id="rId6"/>
    <p:sldId id="273" r:id="rId7"/>
    <p:sldId id="274" r:id="rId8"/>
    <p:sldId id="275" r:id="rId9"/>
    <p:sldId id="276" r:id="rId10"/>
    <p:sldId id="270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898CC-2617-42D5-AECA-E5ABF1121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1A8E1-6A95-498A-A75E-6EB5E1B5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19CE0-DE2C-4AFF-BC08-9E685F7E0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03F5-E39D-4806-93D2-C3355D872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F1355-DAE1-4542-AAF1-2394E016C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A130B-9C36-4D6B-A667-1D24D9B44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F69AD-6E15-4F8D-91C8-340E31C0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0D9B4-6A90-471A-A81C-03B22E951F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635C-9AB1-4600-96C0-55E75B6C2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B0AD6-E90E-4C48-BC4A-342218EB0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A3FE-4AC2-4AE5-81BB-B60750FBC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D961BC-C0EE-4559-9587-13290A5B27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dian_constitution" TargetMode="External"/><Relationship Id="rId2" Type="http://schemas.openxmlformats.org/officeDocument/2006/relationships/hyperlink" Target="http://en.wikipedia.org/wiki/National_holiday_of_Ind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Res_publica" TargetMode="External"/><Relationship Id="rId5" Type="http://schemas.openxmlformats.org/officeDocument/2006/relationships/hyperlink" Target="http://en.wikipedia.org/wiki/Form_of_government" TargetMode="External"/><Relationship Id="rId4" Type="http://schemas.openxmlformats.org/officeDocument/2006/relationships/hyperlink" Target="http://en.wikipedia.org/wiki/Republi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._R._Ambedka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a/a8/Indian_Army-Madras_regiment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9/96/Agni-II_missile_(Republic_Day_Parade_2004)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e/e2/Rashtrapati_Bhavan_and_adjacent_buildings,_illuminated_for_the_Republic_Day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eta_and_Sanjay_Chopra_kidnapping_case" TargetMode="External"/><Relationship Id="rId2" Type="http://schemas.openxmlformats.org/officeDocument/2006/relationships/hyperlink" Target="http://en.wikipedia.org/wiki/National_Bravery_Aw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/>
              <a:t>Republic Day of India</a:t>
            </a:r>
          </a:p>
        </p:txBody>
      </p:sp>
      <p:pic>
        <p:nvPicPr>
          <p:cNvPr id="2054" name="Picture 6" descr="26-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7239000" cy="451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lang="en-US" dirty="0"/>
              <a:t>Indian National Anthem</a:t>
            </a:r>
            <a:br>
              <a:rPr lang="en-US" dirty="0"/>
            </a:br>
            <a:r>
              <a:rPr lang="en-US" sz="2000" b="1" dirty="0"/>
              <a:t>written by </a:t>
            </a:r>
            <a:r>
              <a:rPr lang="en-US" sz="2000" b="1" dirty="0" err="1"/>
              <a:t>Rabindranath</a:t>
            </a:r>
            <a:r>
              <a:rPr lang="en-US" sz="2000" b="1" dirty="0"/>
              <a:t> Tagore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 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mana</a:t>
            </a:r>
            <a:r>
              <a:rPr lang="en-US" sz="2800" dirty="0"/>
              <a:t>-</a:t>
            </a:r>
            <a:r>
              <a:rPr lang="en-US" sz="2800" dirty="0" err="1"/>
              <a:t>adhinayaka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 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Punjab-</a:t>
            </a:r>
            <a:r>
              <a:rPr lang="en-US" sz="2800" dirty="0" err="1"/>
              <a:t>Sindh</a:t>
            </a:r>
            <a:r>
              <a:rPr lang="en-US" sz="2800" dirty="0"/>
              <a:t>-Gujarat-Maratha</a:t>
            </a:r>
            <a:br>
              <a:rPr lang="en-US" sz="2800" dirty="0"/>
            </a:br>
            <a:r>
              <a:rPr lang="en-US" sz="2800" dirty="0" err="1"/>
              <a:t>Dravida-Utkala-Banga</a:t>
            </a:r>
            <a:br>
              <a:rPr lang="en-US" sz="2800" dirty="0"/>
            </a:br>
            <a:r>
              <a:rPr lang="en-US" sz="2800" dirty="0"/>
              <a:t>Vindhya-</a:t>
            </a:r>
            <a:r>
              <a:rPr lang="en-US" sz="2800" dirty="0" err="1"/>
              <a:t>Himachala</a:t>
            </a:r>
            <a:r>
              <a:rPr lang="en-US" sz="2800" dirty="0"/>
              <a:t>-Yamuna-</a:t>
            </a:r>
            <a:r>
              <a:rPr lang="en-US" sz="2800" dirty="0" err="1"/>
              <a:t>Ganga</a:t>
            </a:r>
            <a:br>
              <a:rPr lang="en-US" sz="2800" dirty="0"/>
            </a:br>
            <a:r>
              <a:rPr lang="en-US" sz="2800" dirty="0" err="1"/>
              <a:t>Uchchala-Jaladhi-taranga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name </a:t>
            </a:r>
            <a:r>
              <a:rPr lang="en-US" sz="2800" dirty="0" err="1"/>
              <a:t>jage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</a:t>
            </a:r>
            <a:r>
              <a:rPr lang="en-US" sz="2800" dirty="0" err="1"/>
              <a:t>asisa</a:t>
            </a:r>
            <a:r>
              <a:rPr lang="en-US" sz="2800" dirty="0"/>
              <a:t> mage,</a:t>
            </a:r>
            <a:br>
              <a:rPr lang="en-US" sz="2800" dirty="0"/>
            </a:br>
            <a:r>
              <a:rPr lang="en-US" sz="2800" dirty="0" err="1"/>
              <a:t>Gahe</a:t>
            </a:r>
            <a:r>
              <a:rPr lang="en-US" sz="2800" dirty="0"/>
              <a:t> </a:t>
            </a: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gatha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/>
              <a:t>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mangala</a:t>
            </a:r>
            <a:r>
              <a:rPr lang="en-US" sz="2800" dirty="0"/>
              <a:t>-</a:t>
            </a:r>
            <a:r>
              <a:rPr lang="en-US" sz="2800" dirty="0" err="1"/>
              <a:t>dayaka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he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Jaya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br>
              <a:rPr lang="en-US" sz="2800" dirty="0"/>
            </a:br>
            <a:r>
              <a:rPr lang="en-US" sz="2800" dirty="0"/>
              <a:t>Jaya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he!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endParaRPr lang="en-US" sz="2800" dirty="0"/>
          </a:p>
        </p:txBody>
      </p:sp>
      <p:pic>
        <p:nvPicPr>
          <p:cNvPr id="4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0"/>
            <a:ext cx="1981200" cy="132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Symbols of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Animal : Tiger</a:t>
            </a:r>
          </a:p>
          <a:p>
            <a:r>
              <a:rPr lang="en-US" dirty="0"/>
              <a:t>National Bird: Peacock</a:t>
            </a:r>
          </a:p>
          <a:p>
            <a:r>
              <a:rPr lang="en-US" dirty="0"/>
              <a:t>National Flower: Lotus</a:t>
            </a:r>
          </a:p>
          <a:p>
            <a:r>
              <a:rPr lang="en-US" dirty="0"/>
              <a:t>National Fruit: Mango</a:t>
            </a:r>
          </a:p>
          <a:p>
            <a:r>
              <a:rPr lang="en-US" dirty="0"/>
              <a:t>National Tree: Indian fig tree, </a:t>
            </a:r>
            <a:r>
              <a:rPr lang="en-US" i="1" dirty="0" err="1"/>
              <a:t>Ficus</a:t>
            </a:r>
            <a:r>
              <a:rPr lang="en-US" i="1" dirty="0"/>
              <a:t> </a:t>
            </a:r>
            <a:r>
              <a:rPr lang="en-US" i="1" dirty="0" err="1"/>
              <a:t>bengalensis</a:t>
            </a:r>
            <a:r>
              <a:rPr lang="en-US" dirty="0"/>
              <a:t>, banyan tree</a:t>
            </a:r>
          </a:p>
          <a:p>
            <a:r>
              <a:rPr lang="en-US" dirty="0"/>
              <a:t>National River: Ganges</a:t>
            </a:r>
          </a:p>
          <a:p>
            <a:r>
              <a:rPr lang="en-US" dirty="0"/>
              <a:t>National Aquatic animal: River Dolphin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b="1" dirty="0"/>
              <a:t>Why we celebrate Republic day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/>
              <a:t>The Republic Day of India</a:t>
            </a:r>
            <a:r>
              <a:rPr lang="en-US"/>
              <a:t> is a </a:t>
            </a:r>
            <a:r>
              <a:rPr lang="en-US">
                <a:hlinkClick r:id="rId2" tooltip="National holiday of India"/>
              </a:rPr>
              <a:t>national holiday of India</a:t>
            </a:r>
            <a:r>
              <a:rPr lang="en-US"/>
              <a:t> to mark the adoption of the </a:t>
            </a:r>
            <a:r>
              <a:rPr lang="en-US">
                <a:hlinkClick r:id="rId3" tooltip="Indian constitution"/>
              </a:rPr>
              <a:t>Constitution of India</a:t>
            </a:r>
            <a:r>
              <a:rPr lang="en-US"/>
              <a:t> and the transition of India from a British Dominion to a </a:t>
            </a:r>
            <a:r>
              <a:rPr lang="en-US">
                <a:hlinkClick r:id="rId4" tooltip="Republic"/>
              </a:rPr>
              <a:t>republic</a:t>
            </a:r>
            <a:r>
              <a:rPr lang="en-US"/>
              <a:t> on January 26, 1950.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4378325"/>
            <a:ext cx="914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400" b="1" dirty="0"/>
              <a:t>A republic is a </a:t>
            </a:r>
            <a:r>
              <a:rPr lang="en-US" sz="2400" b="1" dirty="0">
                <a:hlinkClick r:id="rId5" tooltip="Form of government"/>
              </a:rPr>
              <a:t>form of government</a:t>
            </a:r>
            <a:r>
              <a:rPr lang="en-US" sz="2400" b="1" dirty="0"/>
              <a:t> in which the head of state</a:t>
            </a:r>
          </a:p>
          <a:p>
            <a:r>
              <a:rPr lang="en-US" sz="2400" b="1" dirty="0"/>
              <a:t> is not a monarch and the people (or at least a part of its people) have an impact on its government.</a:t>
            </a:r>
          </a:p>
          <a:p>
            <a:r>
              <a:rPr lang="en-US" sz="2400" b="1" dirty="0"/>
              <a:t>The word 'republic' is derived from the Latin phrase </a:t>
            </a:r>
            <a:r>
              <a:rPr lang="en-US" sz="2400" b="1" i="1" dirty="0">
                <a:hlinkClick r:id="rId6" tooltip="Res publica"/>
              </a:rPr>
              <a:t>res </a:t>
            </a:r>
            <a:r>
              <a:rPr lang="en-US" sz="2400" b="1" i="1" dirty="0" err="1">
                <a:hlinkClick r:id="rId6" tooltip="Res publica"/>
              </a:rPr>
              <a:t>publica</a:t>
            </a:r>
            <a:r>
              <a:rPr lang="en-US" sz="2400" b="1" dirty="0"/>
              <a:t>, which can be translated as "a public affair".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Ambedkar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143000"/>
            <a:ext cx="4830763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38200" y="304800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hlinkClick r:id="rId3" tooltip="B. R. Ambedkar"/>
              </a:rPr>
              <a:t>Dr. </a:t>
            </a:r>
            <a:r>
              <a:rPr lang="en-US" sz="3200" b="1" dirty="0" err="1">
                <a:hlinkClick r:id="rId3" tooltip="B. R. Ambedkar"/>
              </a:rPr>
              <a:t>Bhimrao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Ramji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Ambedkar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4008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Dr. </a:t>
            </a:r>
            <a:r>
              <a:rPr lang="en-US" sz="2400" b="1" dirty="0" err="1"/>
              <a:t>Ambedkar</a:t>
            </a:r>
            <a:r>
              <a:rPr lang="en-US" sz="2400" b="1" dirty="0"/>
              <a:t> wrote the Constitution of India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 celebrate Republic day National Flag is hoisted</a:t>
            </a:r>
          </a:p>
        </p:txBody>
      </p:sp>
      <p:pic>
        <p:nvPicPr>
          <p:cNvPr id="15365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229100" cy="2819400"/>
          </a:xfrm>
          <a:prstGeom prst="rect">
            <a:avLst/>
          </a:prstGeom>
          <a:noFill/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1000" y="4979988"/>
            <a:ext cx="86106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The chakra  diameter approximates the width of the white band and it has 24 spokes, which intends to show that there is life in movement and death in stagnation .  Chakra represents: Progress  &amp; Laws </a:t>
            </a:r>
            <a:r>
              <a:rPr lang="en-US" dirty="0"/>
              <a:t>of </a:t>
            </a:r>
            <a:r>
              <a:rPr lang="en-US" b="1" dirty="0"/>
              <a:t>Dharma (righteousness)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The saffron stands for courage, sacrifice and the spirit of renunciation; the white, for purity and truth; the green for faith, growth and prosperity.</a:t>
            </a:r>
            <a:r>
              <a:rPr lang="en-US" dirty="0"/>
              <a:t>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00800" y="20574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62800" y="182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Courage, Sacrifice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400800" y="32766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62800" y="3124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Truth, Purity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477000" y="41910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62800" y="4038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Faith, Growth, Prosperity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File:Indian Army-Madras regiment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762000"/>
            <a:ext cx="4724400" cy="3562350"/>
          </a:xfrm>
          <a:prstGeom prst="rect">
            <a:avLst/>
          </a:prstGeom>
          <a:noFill/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" y="228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Republic day parade</a:t>
            </a:r>
          </a:p>
        </p:txBody>
      </p:sp>
      <p:pic>
        <p:nvPicPr>
          <p:cNvPr id="3081" name="Picture 9" descr="puja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819400"/>
            <a:ext cx="5257800" cy="379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/>
              <a:t>Army, Navy and Airforce participate</a:t>
            </a:r>
          </a:p>
        </p:txBody>
      </p:sp>
      <p:pic>
        <p:nvPicPr>
          <p:cNvPr id="5127" name="Picture 7" descr="File:Agni-II missile (Republic Day Parade 2004)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92288"/>
            <a:ext cx="5715000" cy="3694112"/>
          </a:xfrm>
          <a:prstGeom prst="rect">
            <a:avLst/>
          </a:prstGeom>
          <a:noFill/>
        </p:spPr>
      </p:pic>
      <p:pic>
        <p:nvPicPr>
          <p:cNvPr id="5130" name="Picture 10" descr="Republic D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828800"/>
            <a:ext cx="41148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School children participate in parade</a:t>
            </a:r>
          </a:p>
        </p:txBody>
      </p:sp>
      <p:pic>
        <p:nvPicPr>
          <p:cNvPr id="11269" name="Picture 5" descr="Republic D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5334000" cy="473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Rashtrapati</a:t>
            </a:r>
            <a:r>
              <a:rPr lang="en-US" dirty="0"/>
              <a:t> </a:t>
            </a:r>
            <a:r>
              <a:rPr lang="en-US" dirty="0" err="1"/>
              <a:t>Bhavan</a:t>
            </a:r>
            <a:r>
              <a:rPr lang="en-US" dirty="0"/>
              <a:t> is Decorated</a:t>
            </a:r>
          </a:p>
        </p:txBody>
      </p:sp>
      <p:pic>
        <p:nvPicPr>
          <p:cNvPr id="4101" name="Picture 5" descr="File:Rashtrapati Bhavan and adjacent buildings, illuminated for the Republic Da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790700"/>
            <a:ext cx="76200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National Bravery award for Indian children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r>
              <a:rPr lang="en-US" sz="1800" dirty="0"/>
              <a:t>The award is given to around 24 children below the age of 16. One of two coveted awards in this category are the </a:t>
            </a:r>
            <a:r>
              <a:rPr lang="en-US" sz="1800" dirty="0">
                <a:hlinkClick r:id="rId2" tooltip="National Bravery Award"/>
              </a:rPr>
              <a:t>Sanjay Chopra Award</a:t>
            </a:r>
            <a:r>
              <a:rPr lang="en-US" sz="1800" dirty="0"/>
              <a:t> and </a:t>
            </a:r>
            <a:r>
              <a:rPr lang="en-US" sz="1800" dirty="0" err="1">
                <a:hlinkClick r:id="rId2" tooltip="National Bravery Award"/>
              </a:rPr>
              <a:t>Geeta</a:t>
            </a:r>
            <a:r>
              <a:rPr lang="en-US" sz="1800" dirty="0">
                <a:hlinkClick r:id="rId2" tooltip="National Bravery Award"/>
              </a:rPr>
              <a:t> Chopra Award</a:t>
            </a:r>
            <a:r>
              <a:rPr lang="en-US" sz="1800" dirty="0"/>
              <a:t> instituted in 1978, in the memory of </a:t>
            </a:r>
            <a:r>
              <a:rPr lang="en-US" sz="1800" dirty="0">
                <a:hlinkClick r:id="rId3" tooltip="Geeta and Sanjay Chopra kidnapping case"/>
              </a:rPr>
              <a:t>Chopra children</a:t>
            </a:r>
            <a:r>
              <a:rPr lang="en-US" sz="1800" dirty="0"/>
              <a:t> who laid their lives while confronting their kidnappers, and are given to a boy and a girl respectively for acts of bravery . The highest award in the category is the </a:t>
            </a:r>
            <a:r>
              <a:rPr lang="en-US" sz="1800" dirty="0">
                <a:hlinkClick r:id="rId2" tooltip="National Bravery Award"/>
              </a:rPr>
              <a:t>Bharat Award</a:t>
            </a:r>
            <a:r>
              <a:rPr lang="en-US" sz="1800" dirty="0"/>
              <a:t>, constituted in 1987, and the </a:t>
            </a:r>
            <a:r>
              <a:rPr lang="en-US" sz="1800" dirty="0" err="1">
                <a:hlinkClick r:id="rId2" tooltip="National Bravery Award"/>
              </a:rPr>
              <a:t>Bapu</a:t>
            </a:r>
            <a:r>
              <a:rPr lang="en-US" sz="1800" dirty="0">
                <a:hlinkClick r:id="rId2" tooltip="National Bravery Award"/>
              </a:rPr>
              <a:t> </a:t>
            </a:r>
            <a:r>
              <a:rPr lang="en-US" sz="1800" dirty="0" err="1">
                <a:hlinkClick r:id="rId2" tooltip="National Bravery Award"/>
              </a:rPr>
              <a:t>Gayadhani</a:t>
            </a:r>
            <a:r>
              <a:rPr lang="en-US" sz="1800" dirty="0">
                <a:hlinkClick r:id="rId2" tooltip="National Bravery Award"/>
              </a:rPr>
              <a:t> Award</a:t>
            </a:r>
            <a:r>
              <a:rPr lang="en-US" sz="1800" dirty="0"/>
              <a:t> was instituted in 1988.</a:t>
            </a:r>
          </a:p>
        </p:txBody>
      </p:sp>
      <p:pic>
        <p:nvPicPr>
          <p:cNvPr id="6302" name="Picture 158" descr="Harish Chandra Mehra was the first recipient of the bravery award of Pandit Jawaharlal Neh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447800"/>
            <a:ext cx="2333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377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Default Design</vt:lpstr>
      <vt:lpstr>Republic Day of India</vt:lpstr>
      <vt:lpstr>Why we celebrate Republic day</vt:lpstr>
      <vt:lpstr>PowerPoint Presentation</vt:lpstr>
      <vt:lpstr>How we celebrate Republic day National Flag is hoisted</vt:lpstr>
      <vt:lpstr>PowerPoint Presentation</vt:lpstr>
      <vt:lpstr>Army, Navy and Airforce participate</vt:lpstr>
      <vt:lpstr>School children participate in parade</vt:lpstr>
      <vt:lpstr>Rashtrapati Bhavan is Decorated</vt:lpstr>
      <vt:lpstr>National Bravery award for Indian children</vt:lpstr>
      <vt:lpstr>Indian National Anthem written by Rabindranath Tagore</vt:lpstr>
      <vt:lpstr>National Symbols of India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 Day celebration</dc:title>
  <dc:creator>vippasu1</dc:creator>
  <cp:lastModifiedBy>Sudha Vippagunta</cp:lastModifiedBy>
  <cp:revision>29</cp:revision>
  <dcterms:created xsi:type="dcterms:W3CDTF">2010-01-16T20:52:35Z</dcterms:created>
  <dcterms:modified xsi:type="dcterms:W3CDTF">2017-10-28T20:05:45Z</dcterms:modified>
</cp:coreProperties>
</file>